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1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6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6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11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2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6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7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6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4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6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242603" y="753228"/>
            <a:ext cx="74780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“What is truth?”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242603" y="2286001"/>
            <a:ext cx="8752101" cy="4254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“There is no such thing as ‘Truth!’”</a:t>
            </a:r>
          </a:p>
          <a:p>
            <a:pPr marL="457200"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/>
              <a:t>truth is simply reality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“No truth claims are true!”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is that true?</a:t>
            </a:r>
          </a:p>
          <a:p>
            <a:pPr marL="457200"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/>
              <a:t>self-contradictory</a:t>
            </a:r>
            <a:endParaRPr lang="en-US" b="1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only option—two questions: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what is reality, meaning of life, etc.?</a:t>
            </a:r>
          </a:p>
          <a:p>
            <a:pPr marL="457200"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therefore, what to do about it?</a:t>
            </a:r>
            <a:endParaRPr lang="en-US" b="1" dirty="0"/>
          </a:p>
        </p:txBody>
      </p:sp>
      <p:pic>
        <p:nvPicPr>
          <p:cNvPr id="8" name="Picture 3" descr="C:\Users\hamiltont\AppData\Local\Microsoft\Windows\Temporary Internet Files\Content.IE5\P36LBV2A\MC900233413[1].wmf">
            <a:extLst>
              <a:ext uri="{FF2B5EF4-FFF2-40B4-BE49-F238E27FC236}">
                <a16:creationId xmlns:a16="http://schemas.microsoft.com/office/drawing/2014/main" id="{ED4A3C57-7A4D-47BF-9DAC-55CE42BE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95544" y="3041780"/>
            <a:ext cx="3405853" cy="361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8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214605" y="753228"/>
            <a:ext cx="750603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Authentic Christianity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242604" y="2276669"/>
            <a:ext cx="8752100" cy="426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b="1" dirty="0"/>
              <a:t>all truth/reality flows from God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Christians must be totally true/real/authentic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cannot pick and choose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nothing excluded from critique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whole life devoted 24/7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exhibited in relationships</a:t>
            </a:r>
          </a:p>
        </p:txBody>
      </p:sp>
      <p:pic>
        <p:nvPicPr>
          <p:cNvPr id="6" name="Picture 5" descr="A picture containing text, tree, sign&#10;&#10;Description automatically generated">
            <a:extLst>
              <a:ext uri="{FF2B5EF4-FFF2-40B4-BE49-F238E27FC236}">
                <a16:creationId xmlns:a16="http://schemas.microsoft.com/office/drawing/2014/main" id="{885BF66E-78EA-4CD4-B4AB-BCE864BDD0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95" t="5753" r="5407" b="10100"/>
          <a:stretch/>
        </p:blipFill>
        <p:spPr>
          <a:xfrm>
            <a:off x="5822302" y="4071860"/>
            <a:ext cx="3079094" cy="255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D693F5-A129-42F7-8737-6FC951341C43}"/>
              </a:ext>
            </a:extLst>
          </p:cNvPr>
          <p:cNvSpPr txBox="1">
            <a:spLocks/>
          </p:cNvSpPr>
          <p:nvPr/>
        </p:nvSpPr>
        <p:spPr>
          <a:xfrm>
            <a:off x="214605" y="753228"/>
            <a:ext cx="750603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/>
              <a:t>“Am I for real?”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B5A-C6B5-415A-9E7C-2FC37D636930}"/>
              </a:ext>
            </a:extLst>
          </p:cNvPr>
          <p:cNvSpPr txBox="1">
            <a:spLocks/>
          </p:cNvSpPr>
          <p:nvPr/>
        </p:nvSpPr>
        <p:spPr>
          <a:xfrm>
            <a:off x="242604" y="2276669"/>
            <a:ext cx="8752100" cy="426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/>
              <a:t>three keys to authenticity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prayers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scriptures</a:t>
            </a:r>
          </a:p>
          <a:p>
            <a:pPr marL="457200" lvl="1">
              <a:spcBef>
                <a:spcPts val="0"/>
              </a:spcBef>
              <a:spcAft>
                <a:spcPts val="3600"/>
              </a:spcAft>
            </a:pPr>
            <a:r>
              <a:rPr lang="en-US" sz="2400" b="1" dirty="0"/>
              <a:t>relationships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b="1" dirty="0"/>
              <a:t>process, not perfection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30E64E-3A73-4F43-B9E3-EC512ED5C37E}"/>
              </a:ext>
            </a:extLst>
          </p:cNvPr>
          <p:cNvSpPr txBox="1">
            <a:spLocks/>
          </p:cNvSpPr>
          <p:nvPr/>
        </p:nvSpPr>
        <p:spPr>
          <a:xfrm>
            <a:off x="3368358" y="2891788"/>
            <a:ext cx="5626345" cy="1971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confession of Christ as “Lord”</a:t>
            </a:r>
          </a:p>
          <a:p>
            <a:pPr marL="457200" lvl="1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self-denial and obedience</a:t>
            </a:r>
          </a:p>
          <a:p>
            <a:pPr marL="457200" lvl="1">
              <a:spcBef>
                <a:spcPts val="0"/>
              </a:spcBef>
              <a:spcAft>
                <a:spcPts val="3600"/>
              </a:spcAft>
            </a:pPr>
            <a:r>
              <a:rPr lang="en-US" sz="2400" b="1" dirty="0"/>
              <a:t>grace: forgiveness and repentance</a:t>
            </a:r>
            <a:endParaRPr lang="en-US" sz="28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BBF176-9AF9-49BA-B22C-8B906400C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712" y="4571878"/>
            <a:ext cx="4048912" cy="21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2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8762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ECC0CEE73D34FA080C07AC1982DF5" ma:contentTypeVersion="13" ma:contentTypeDescription="Create a new document." ma:contentTypeScope="" ma:versionID="490cfc5c29893f1db6324dc8d66d9cb3">
  <xsd:schema xmlns:xsd="http://www.w3.org/2001/XMLSchema" xmlns:xs="http://www.w3.org/2001/XMLSchema" xmlns:p="http://schemas.microsoft.com/office/2006/metadata/properties" xmlns:ns3="f2c4d458-1617-463c-9fdb-b4a9d178447e" xmlns:ns4="daa7d8de-0233-44cd-aa2b-0eb79abec660" targetNamespace="http://schemas.microsoft.com/office/2006/metadata/properties" ma:root="true" ma:fieldsID="05e5c2fa3015afad4b71afb90c7385f5" ns3:_="" ns4:_="">
    <xsd:import namespace="f2c4d458-1617-463c-9fdb-b4a9d178447e"/>
    <xsd:import namespace="daa7d8de-0233-44cd-aa2b-0eb79abec6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d458-1617-463c-9fdb-b4a9d1784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7d8de-0233-44cd-aa2b-0eb79abec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9B80B-E4ED-42A6-A479-C7FD74541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4d458-1617-463c-9fdb-b4a9d178447e"/>
    <ds:schemaRef ds:uri="daa7d8de-0233-44cd-aa2b-0eb79abec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EE28F7-8582-45E2-B543-0D574BE03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7912B6-BB8C-4FAD-A89E-2650EB8335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1272</TotalTime>
  <Words>120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View of Discrimination</dc:title>
  <dc:creator>Tom Hamilton</dc:creator>
  <cp:lastModifiedBy>Tom Hamilton</cp:lastModifiedBy>
  <cp:revision>35</cp:revision>
  <dcterms:created xsi:type="dcterms:W3CDTF">2020-08-23T15:07:33Z</dcterms:created>
  <dcterms:modified xsi:type="dcterms:W3CDTF">2021-10-03T12:16:22Z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0x0101009D9ECC0CEE73D34FA080C07AC1982DF5</vt:lpwstr>
  </property>
</Properties>
</file>