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1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6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11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2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6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7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6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4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6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214605" y="753228"/>
            <a:ext cx="750603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What is true holiness?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242604" y="2509935"/>
            <a:ext cx="8546833" cy="4030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b="1" dirty="0"/>
              <a:t>what message have you heard?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b="1" dirty="0"/>
              <a:t>what kind of rock are you?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have you really seen God?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conviction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confession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consecration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commission</a:t>
            </a:r>
          </a:p>
        </p:txBody>
      </p:sp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2B5F1A06-9D74-4338-928C-5D5A41DA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999" y="353961"/>
            <a:ext cx="3010026" cy="200668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E93640-8B9E-4823-A0B3-C3F3D4716B98}"/>
              </a:ext>
            </a:extLst>
          </p:cNvPr>
          <p:cNvSpPr txBox="1"/>
          <p:nvPr/>
        </p:nvSpPr>
        <p:spPr>
          <a:xfrm>
            <a:off x="5337054" y="3457051"/>
            <a:ext cx="3498971" cy="30469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wrap="square" lIns="182880" tIns="182880" rIns="182880" bIns="18288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A simple syllogism:</a:t>
            </a:r>
          </a:p>
          <a:p>
            <a:pPr marL="230188" indent="-230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 must be holy.</a:t>
            </a:r>
          </a:p>
          <a:p>
            <a:pPr marL="230188" indent="-230188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This world is unholy.</a:t>
            </a:r>
          </a:p>
          <a:p>
            <a:pPr algn="ctr">
              <a:spcAft>
                <a:spcPts val="1200"/>
              </a:spcAft>
            </a:pPr>
            <a:r>
              <a:rPr lang="en-US" sz="3100" b="1" i="1" dirty="0">
                <a:solidFill>
                  <a:schemeClr val="bg1"/>
                </a:solidFill>
              </a:rPr>
              <a:t>I must get away from this world.</a:t>
            </a:r>
          </a:p>
        </p:txBody>
      </p:sp>
    </p:spTree>
    <p:extLst>
      <p:ext uri="{BB962C8B-B14F-4D97-AF65-F5344CB8AC3E}">
        <p14:creationId xmlns:p14="http://schemas.microsoft.com/office/powerpoint/2010/main" val="22369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8762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ECC0CEE73D34FA080C07AC1982DF5" ma:contentTypeVersion="13" ma:contentTypeDescription="Create a new document." ma:contentTypeScope="" ma:versionID="490cfc5c29893f1db6324dc8d66d9cb3">
  <xsd:schema xmlns:xsd="http://www.w3.org/2001/XMLSchema" xmlns:xs="http://www.w3.org/2001/XMLSchema" xmlns:p="http://schemas.microsoft.com/office/2006/metadata/properties" xmlns:ns3="f2c4d458-1617-463c-9fdb-b4a9d178447e" xmlns:ns4="daa7d8de-0233-44cd-aa2b-0eb79abec660" targetNamespace="http://schemas.microsoft.com/office/2006/metadata/properties" ma:root="true" ma:fieldsID="05e5c2fa3015afad4b71afb90c7385f5" ns3:_="" ns4:_="">
    <xsd:import namespace="f2c4d458-1617-463c-9fdb-b4a9d178447e"/>
    <xsd:import namespace="daa7d8de-0233-44cd-aa2b-0eb79abec6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d458-1617-463c-9fdb-b4a9d1784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7d8de-0233-44cd-aa2b-0eb79abec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7912B6-BB8C-4FAD-A89E-2650EB8335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EE28F7-8582-45E2-B543-0D574BE03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9B80B-E4ED-42A6-A479-C7FD74541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4d458-1617-463c-9fdb-b4a9d178447e"/>
    <ds:schemaRef ds:uri="daa7d8de-0233-44cd-aa2b-0eb79abec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1642</TotalTime>
  <Words>50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View of Discrimination</dc:title>
  <dc:creator>Tom Hamilton</dc:creator>
  <cp:lastModifiedBy>Tom Hamilton</cp:lastModifiedBy>
  <cp:revision>42</cp:revision>
  <dcterms:created xsi:type="dcterms:W3CDTF">2020-08-23T15:07:33Z</dcterms:created>
  <dcterms:modified xsi:type="dcterms:W3CDTF">2021-10-04T21:48:20Z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0x0101009D9ECC0CEE73D34FA080C07AC1982DF5</vt:lpwstr>
  </property>
</Properties>
</file>